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5" r:id="rId3"/>
    <p:sldId id="271" r:id="rId4"/>
    <p:sldId id="283" r:id="rId5"/>
    <p:sldId id="279" r:id="rId6"/>
    <p:sldId id="280" r:id="rId7"/>
    <p:sldId id="281" r:id="rId8"/>
    <p:sldId id="282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Изображение 3" descr="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080" y="-13335"/>
            <a:ext cx="12231370" cy="6884035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/>
        </p:nvSpPr>
        <p:spPr>
          <a:xfrm>
            <a:off x="1538605" y="1107440"/>
            <a:ext cx="9144000" cy="11474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ru-RU">
                <a:solidFill>
                  <a:srgbClr val="C00000"/>
                </a:solidFill>
                <a:latin typeface="Centaur" panose="02030504050205020304" charset="0"/>
                <a:cs typeface="Centaur" panose="02030504050205020304" charset="0"/>
              </a:rPr>
              <a:t>Informatika 5-sinf | ITOne Uz</a:t>
            </a:r>
            <a:endParaRPr lang="en-US" altLang="ru-RU">
              <a:solidFill>
                <a:srgbClr val="C00000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2" name="Изображение 1" descr="icon01-transa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190" y="12700"/>
            <a:ext cx="1007745" cy="1007745"/>
          </a:xfrm>
          <a:prstGeom prst="rect">
            <a:avLst/>
          </a:prstGeom>
        </p:spPr>
      </p:pic>
      <p:sp>
        <p:nvSpPr>
          <p:cNvPr id="3" name="Заголовок 1"/>
          <p:cNvSpPr>
            <a:spLocks noGrp="1"/>
          </p:cNvSpPr>
          <p:nvPr/>
        </p:nvSpPr>
        <p:spPr>
          <a:xfrm>
            <a:off x="1218565" y="3925570"/>
            <a:ext cx="9868535" cy="14363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ru-RU" sz="5400">
                <a:solidFill>
                  <a:srgbClr val="C00000"/>
                </a:solidFill>
                <a:latin typeface="Centaur" panose="02030504050205020304" charset="0"/>
                <a:cs typeface="Centaur" panose="02030504050205020304" charset="0"/>
              </a:rPr>
              <a:t>Operatsion tizimlar va ularning turlari | 3-dars</a:t>
            </a:r>
            <a:endParaRPr lang="en-US" altLang="ru-RU" sz="5400">
              <a:solidFill>
                <a:srgbClr val="C00000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</p:spTree>
  </p:cSld>
  <p:clrMapOvr>
    <a:masterClrMapping/>
  </p:clrMapOvr>
  <p:transition>
    <p:wedg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Изображение 2" descr="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080" y="-12700"/>
            <a:ext cx="12231370" cy="6884035"/>
          </a:xfrm>
          <a:prstGeom prst="rect">
            <a:avLst/>
          </a:prstGeom>
        </p:spPr>
      </p:pic>
      <p:sp>
        <p:nvSpPr>
          <p:cNvPr id="6" name="Замещающее содержимое 5"/>
          <p:cNvSpPr>
            <a:spLocks noGrp="1"/>
          </p:cNvSpPr>
          <p:nvPr>
            <p:ph idx="1"/>
          </p:nvPr>
        </p:nvSpPr>
        <p:spPr>
          <a:xfrm>
            <a:off x="983615" y="1533525"/>
            <a:ext cx="10584815" cy="4837430"/>
          </a:xfrm>
        </p:spPr>
        <p:txBody>
          <a:bodyPr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b="1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b="1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b="1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</a:t>
            </a:r>
            <a:r>
              <a:rPr lang="en-US" b="1" dirty="0">
                <a:latin typeface="Centaur" panose="02030504050205020304" charset="0"/>
                <a:cs typeface="Centaur" panose="02030504050205020304" charset="0"/>
                <a:sym typeface="+mn-ea"/>
              </a:rPr>
              <a:t> -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bu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qobiq dasturdir,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yani boshqa dasturlari boshqaruvchi dastur. Operatsion tizimning vazifasi k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ompyuter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ishini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boshqarish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,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kompyuter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va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foydalanuvchi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o’rtasida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muloqotni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o’rnatish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,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tashqi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qurilmalar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ishlash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holatlarini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sozlash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va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ular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bilan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muloqotni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o’rnatish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,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har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xil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dasturlarni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ishga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tushirish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va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ular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ishlash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holatlarini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ta‘minlashdir.</a:t>
            </a:r>
            <a:endParaRPr lang="ru-RU" dirty="0">
              <a:latin typeface="Centaur" panose="02030504050205020304" charset="0"/>
              <a:cs typeface="Centaur" panose="02030504050205020304" charset="0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Hozirda eng taniqli operatsion tizimlari:</a:t>
            </a:r>
            <a:endParaRPr lang="en-US" dirty="0" err="1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ru-RU" dirty="0">
                <a:latin typeface="Centaur" panose="02030504050205020304" charset="0"/>
                <a:cs typeface="Centaur" panose="02030504050205020304" charset="0"/>
              </a:rPr>
              <a:t>Windows OT</a:t>
            </a:r>
            <a:endParaRPr lang="en-US" altLang="ru-RU" dirty="0">
              <a:latin typeface="Centaur" panose="02030504050205020304" charset="0"/>
              <a:cs typeface="Centaur" panose="02030504050205020304" charset="0"/>
            </a:endParaRPr>
          </a:p>
          <a:p>
            <a:pPr marL="342900" indent="-342900"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ru-RU" dirty="0">
                <a:latin typeface="Centaur" panose="02030504050205020304" charset="0"/>
                <a:cs typeface="Centaur" panose="02030504050205020304" charset="0"/>
              </a:rPr>
              <a:t>MacOS</a:t>
            </a:r>
            <a:endParaRPr lang="en-US" altLang="ru-RU" dirty="0">
              <a:latin typeface="Centaur" panose="02030504050205020304" charset="0"/>
              <a:cs typeface="Centaur" panose="02030504050205020304" charset="0"/>
            </a:endParaRPr>
          </a:p>
          <a:p>
            <a:pPr marL="342900" indent="-342900"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ru-RU" dirty="0">
                <a:latin typeface="Centaur" panose="02030504050205020304" charset="0"/>
                <a:cs typeface="Centaur" panose="02030504050205020304" charset="0"/>
              </a:rPr>
              <a:t>Linux OT</a:t>
            </a:r>
            <a:endParaRPr lang="ru-RU" dirty="0">
              <a:latin typeface="Centaur" panose="02030504050205020304" charset="0"/>
              <a:cs typeface="Centaur" panose="02030504050205020304" charset="0"/>
            </a:endParaRPr>
          </a:p>
          <a:p>
            <a:pPr algn="just">
              <a:lnSpc>
                <a:spcPct val="150000"/>
              </a:lnSpc>
            </a:pPr>
            <a:endParaRPr lang="ru-RU" dirty="0">
              <a:latin typeface="Centaur" panose="02030504050205020304" charset="0"/>
              <a:cs typeface="Centaur" panose="02030504050205020304" charset="0"/>
            </a:endParaRPr>
          </a:p>
          <a:p>
            <a:pPr algn="just">
              <a:lnSpc>
                <a:spcPct val="100000"/>
              </a:lnSpc>
            </a:pPr>
            <a:endParaRPr lang="ru-RU" altLang="ru-RU" dirty="0">
              <a:solidFill>
                <a:schemeClr val="tx1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sp>
        <p:nvSpPr>
          <p:cNvPr id="7" name="Заголовок 1"/>
          <p:cNvSpPr>
            <a:spLocks noGrp="1"/>
          </p:cNvSpPr>
          <p:nvPr/>
        </p:nvSpPr>
        <p:spPr>
          <a:xfrm>
            <a:off x="983615" y="365760"/>
            <a:ext cx="10418445" cy="10610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ru-RU">
                <a:solidFill>
                  <a:srgbClr val="C00000"/>
                </a:solidFill>
                <a:latin typeface="Centaur" panose="02030504050205020304" charset="0"/>
                <a:cs typeface="Centaur" panose="02030504050205020304" charset="0"/>
              </a:rPr>
              <a:t>Operatsion tizimlar va ularning turlari</a:t>
            </a:r>
            <a:endParaRPr lang="en-US" altLang="ru-RU">
              <a:solidFill>
                <a:srgbClr val="C00000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4" name="Изображение 3" descr="icon01-transa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190" y="12700"/>
            <a:ext cx="1007745" cy="1007745"/>
          </a:xfrm>
          <a:prstGeom prst="rect">
            <a:avLst/>
          </a:prstGeom>
        </p:spPr>
      </p:pic>
    </p:spTree>
  </p:cSld>
  <p:clrMapOvr>
    <a:masterClrMapping/>
  </p:clrMapOvr>
  <p:transition>
    <p:wedg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Изображение 2" descr="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080" y="-12700"/>
            <a:ext cx="12231370" cy="6884035"/>
          </a:xfrm>
          <a:prstGeom prst="rect">
            <a:avLst/>
          </a:prstGeom>
        </p:spPr>
      </p:pic>
      <p:sp>
        <p:nvSpPr>
          <p:cNvPr id="6" name="Замещающее содержимое 5"/>
          <p:cNvSpPr>
            <a:spLocks noGrp="1"/>
          </p:cNvSpPr>
          <p:nvPr>
            <p:ph idx="1"/>
          </p:nvPr>
        </p:nvSpPr>
        <p:spPr>
          <a:xfrm>
            <a:off x="1244600" y="5639435"/>
            <a:ext cx="3002280" cy="569595"/>
          </a:xfrm>
        </p:spPr>
        <p:txBody>
          <a:bodyPr>
            <a:normAutofit/>
          </a:bodyPr>
          <a:p>
            <a:pPr algn="ctr">
              <a:lnSpc>
                <a:spcPct val="100000"/>
              </a:lnSpc>
            </a:pPr>
            <a:r>
              <a:rPr lang="en-US" b="1" dirty="0" err="1">
                <a:latin typeface="Centaur" panose="02030504050205020304" charset="0"/>
                <a:cs typeface="Centaur" panose="02030504050205020304" charset="0"/>
                <a:sym typeface="+mn-ea"/>
              </a:rPr>
              <a:t>Bill geyts (Windows)</a:t>
            </a:r>
            <a:endParaRPr lang="en-US" dirty="0">
              <a:solidFill>
                <a:schemeClr val="tx1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sp>
        <p:nvSpPr>
          <p:cNvPr id="7" name="Заголовок 1"/>
          <p:cNvSpPr>
            <a:spLocks noGrp="1"/>
          </p:cNvSpPr>
          <p:nvPr/>
        </p:nvSpPr>
        <p:spPr>
          <a:xfrm>
            <a:off x="983615" y="365760"/>
            <a:ext cx="10418445" cy="10610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ru-RU">
                <a:solidFill>
                  <a:srgbClr val="C00000"/>
                </a:solidFill>
                <a:latin typeface="Centaur" panose="02030504050205020304" charset="0"/>
                <a:cs typeface="Centaur" panose="02030504050205020304" charset="0"/>
              </a:rPr>
              <a:t>Operatsion tizim asoschilari</a:t>
            </a:r>
            <a:endParaRPr lang="en-US" altLang="ru-RU">
              <a:solidFill>
                <a:srgbClr val="C00000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4" name="Изображение 3" descr="icon01-transa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190" y="12700"/>
            <a:ext cx="1007745" cy="1007745"/>
          </a:xfrm>
          <a:prstGeom prst="rect">
            <a:avLst/>
          </a:prstGeom>
        </p:spPr>
      </p:pic>
      <p:sp>
        <p:nvSpPr>
          <p:cNvPr id="2" name="Замещающее содержимое 5"/>
          <p:cNvSpPr>
            <a:spLocks noGrp="1"/>
          </p:cNvSpPr>
          <p:nvPr/>
        </p:nvSpPr>
        <p:spPr>
          <a:xfrm>
            <a:off x="8528685" y="5639435"/>
            <a:ext cx="2734310" cy="569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b="1" dirty="0" err="1">
                <a:latin typeface="Centaur" panose="02030504050205020304" charset="0"/>
                <a:cs typeface="Centaur" panose="02030504050205020304" charset="0"/>
                <a:sym typeface="+mn-ea"/>
              </a:rPr>
              <a:t>Linus Torvalds(Linux)</a:t>
            </a:r>
            <a:endParaRPr lang="en-US" dirty="0">
              <a:solidFill>
                <a:schemeClr val="tx1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455" y="1426845"/>
            <a:ext cx="2788285" cy="4068445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600" y="1426845"/>
            <a:ext cx="3002280" cy="4072890"/>
          </a:xfrm>
          <a:prstGeom prst="rect">
            <a:avLst/>
          </a:prstGeom>
        </p:spPr>
      </p:pic>
      <p:sp>
        <p:nvSpPr>
          <p:cNvPr id="9" name="Замещающее содержимое 5"/>
          <p:cNvSpPr>
            <a:spLocks noGrp="1"/>
          </p:cNvSpPr>
          <p:nvPr/>
        </p:nvSpPr>
        <p:spPr>
          <a:xfrm>
            <a:off x="5037455" y="5639435"/>
            <a:ext cx="2788285" cy="5695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b="1" dirty="0" err="1">
                <a:latin typeface="Centaur" panose="02030504050205020304" charset="0"/>
                <a:cs typeface="Centaur" panose="02030504050205020304" charset="0"/>
                <a:sym typeface="+mn-ea"/>
              </a:rPr>
              <a:t>Stiv Jobs (MacOS)</a:t>
            </a:r>
            <a:endParaRPr lang="en-US" dirty="0">
              <a:solidFill>
                <a:schemeClr val="tx1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9320" y="1430655"/>
            <a:ext cx="2733675" cy="4069080"/>
          </a:xfrm>
          <a:prstGeom prst="rect">
            <a:avLst/>
          </a:prstGeom>
        </p:spPr>
      </p:pic>
    </p:spTree>
  </p:cSld>
  <p:clrMapOvr>
    <a:masterClrMapping/>
  </p:clrMapOvr>
  <p:transition>
    <p:wedg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Изображение 2" descr="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635"/>
            <a:ext cx="12231370" cy="6884035"/>
          </a:xfrm>
          <a:prstGeom prst="rect">
            <a:avLst/>
          </a:prstGeom>
        </p:spPr>
      </p:pic>
      <p:sp>
        <p:nvSpPr>
          <p:cNvPr id="6" name="Замещающее содержимое 5"/>
          <p:cNvSpPr>
            <a:spLocks noGrp="1"/>
          </p:cNvSpPr>
          <p:nvPr>
            <p:ph idx="1"/>
          </p:nvPr>
        </p:nvSpPr>
        <p:spPr>
          <a:xfrm>
            <a:off x="1565275" y="3442335"/>
            <a:ext cx="1788795" cy="573405"/>
          </a:xfrm>
        </p:spPr>
        <p:txBody>
          <a:bodyPr/>
          <a:p>
            <a:pPr algn="ctr">
              <a:lnSpc>
                <a:spcPct val="100000"/>
              </a:lnSpc>
            </a:pPr>
            <a:r>
              <a:rPr lang="en-US" b="1" dirty="0" err="1">
                <a:latin typeface="Centaur" panose="02030504050205020304" charset="0"/>
                <a:cs typeface="Centaur" panose="02030504050205020304" charset="0"/>
                <a:sym typeface="+mn-ea"/>
              </a:rPr>
              <a:t>MacOS</a:t>
            </a:r>
            <a:endParaRPr lang="en-US" b="1" dirty="0" err="1">
              <a:solidFill>
                <a:schemeClr val="tx1"/>
              </a:solidFill>
              <a:latin typeface="Centaur" panose="02030504050205020304" charset="0"/>
              <a:cs typeface="Centaur" panose="02030504050205020304" charset="0"/>
              <a:sym typeface="+mn-ea"/>
            </a:endParaRPr>
          </a:p>
        </p:txBody>
      </p:sp>
      <p:sp>
        <p:nvSpPr>
          <p:cNvPr id="7" name="Заголовок 1"/>
          <p:cNvSpPr>
            <a:spLocks noGrp="1"/>
          </p:cNvSpPr>
          <p:nvPr/>
        </p:nvSpPr>
        <p:spPr>
          <a:xfrm>
            <a:off x="983615" y="365760"/>
            <a:ext cx="10418445" cy="10610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ru-RU">
                <a:solidFill>
                  <a:srgbClr val="C00000"/>
                </a:solidFill>
                <a:latin typeface="Centaur" panose="02030504050205020304" charset="0"/>
                <a:cs typeface="Centaur" panose="02030504050205020304" charset="0"/>
              </a:rPr>
              <a:t>Operatsion tizimlar va ularning turlari</a:t>
            </a:r>
            <a:endParaRPr lang="en-US" altLang="ru-RU">
              <a:solidFill>
                <a:srgbClr val="C00000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4" name="Изображение 3" descr="icon01-transa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190" y="12700"/>
            <a:ext cx="1007745" cy="1007745"/>
          </a:xfrm>
          <a:prstGeom prst="rect">
            <a:avLst/>
          </a:prstGeom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925" y="1283970"/>
            <a:ext cx="3579495" cy="200533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0035" y="1283970"/>
            <a:ext cx="3564890" cy="2005330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6220" y="3705225"/>
            <a:ext cx="4135120" cy="2326005"/>
          </a:xfrm>
          <a:prstGeom prst="rect">
            <a:avLst/>
          </a:prstGeom>
        </p:spPr>
      </p:pic>
      <p:sp>
        <p:nvSpPr>
          <p:cNvPr id="9" name="Замещающее содержимое 5"/>
          <p:cNvSpPr>
            <a:spLocks noGrp="1"/>
          </p:cNvSpPr>
          <p:nvPr/>
        </p:nvSpPr>
        <p:spPr>
          <a:xfrm>
            <a:off x="8788400" y="3442335"/>
            <a:ext cx="1788795" cy="573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b="1" dirty="0" err="1">
                <a:latin typeface="Centaur" panose="02030504050205020304" charset="0"/>
                <a:cs typeface="Centaur" panose="02030504050205020304" charset="0"/>
                <a:sym typeface="+mn-ea"/>
              </a:rPr>
              <a:t>Windows</a:t>
            </a:r>
            <a:endParaRPr lang="en-US" b="1" dirty="0" err="1">
              <a:solidFill>
                <a:schemeClr val="tx1"/>
              </a:solidFill>
              <a:latin typeface="Centaur" panose="02030504050205020304" charset="0"/>
              <a:cs typeface="Centaur" panose="02030504050205020304" charset="0"/>
              <a:sym typeface="+mn-ea"/>
            </a:endParaRPr>
          </a:p>
        </p:txBody>
      </p:sp>
      <p:sp>
        <p:nvSpPr>
          <p:cNvPr id="10" name="Замещающее содержимое 5"/>
          <p:cNvSpPr>
            <a:spLocks noGrp="1"/>
          </p:cNvSpPr>
          <p:nvPr/>
        </p:nvSpPr>
        <p:spPr>
          <a:xfrm>
            <a:off x="5205095" y="6134100"/>
            <a:ext cx="1788795" cy="573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b="1" dirty="0" err="1">
                <a:latin typeface="Centaur" panose="02030504050205020304" charset="0"/>
                <a:cs typeface="Centaur" panose="02030504050205020304" charset="0"/>
                <a:sym typeface="+mn-ea"/>
              </a:rPr>
              <a:t>Linux</a:t>
            </a:r>
            <a:endParaRPr lang="en-US" b="1" dirty="0" err="1">
              <a:solidFill>
                <a:schemeClr val="tx1"/>
              </a:solidFill>
              <a:latin typeface="Centaur" panose="02030504050205020304" charset="0"/>
              <a:cs typeface="Centaur" panose="02030504050205020304" charset="0"/>
              <a:sym typeface="+mn-ea"/>
            </a:endParaRPr>
          </a:p>
        </p:txBody>
      </p:sp>
    </p:spTree>
  </p:cSld>
  <p:clrMapOvr>
    <a:masterClrMapping/>
  </p:clrMapOvr>
  <p:transition>
    <p:wedg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Изображение 2" descr="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080" y="-12700"/>
            <a:ext cx="12231370" cy="6884035"/>
          </a:xfrm>
          <a:prstGeom prst="rect">
            <a:avLst/>
          </a:prstGeom>
        </p:spPr>
      </p:pic>
      <p:sp>
        <p:nvSpPr>
          <p:cNvPr id="6" name="Замещающее содержимое 5"/>
          <p:cNvSpPr>
            <a:spLocks noGrp="1"/>
          </p:cNvSpPr>
          <p:nvPr>
            <p:ph idx="1"/>
          </p:nvPr>
        </p:nvSpPr>
        <p:spPr>
          <a:xfrm>
            <a:off x="983615" y="1533525"/>
            <a:ext cx="10584815" cy="4837430"/>
          </a:xfrm>
        </p:spPr>
        <p:txBody>
          <a:bodyPr>
            <a:normAutofit lnSpcReduction="10000"/>
          </a:bodyPr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1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1985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yaratilgan;</a:t>
            </a:r>
            <a:endParaRPr lang="en-US" dirty="0" err="1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3,1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1992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;</a:t>
            </a:r>
            <a:endParaRPr lang="en-US" dirty="0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95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1995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;</a:t>
            </a:r>
            <a:endParaRPr lang="en-US" dirty="0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98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1998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;</a:t>
            </a:r>
            <a:endParaRPr lang="en-US" dirty="0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2000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2000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;</a:t>
            </a:r>
            <a:endParaRPr lang="en-US" dirty="0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XP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2001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;</a:t>
            </a:r>
            <a:endParaRPr lang="en-US" dirty="0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Vista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2006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;</a:t>
            </a:r>
            <a:endParaRPr lang="en-US" dirty="0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7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2009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;</a:t>
            </a:r>
            <a:endParaRPr lang="en-US" dirty="0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8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2012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;</a:t>
            </a:r>
            <a:endParaRPr lang="en-US" dirty="0">
              <a:latin typeface="Centaur" panose="02030504050205020304" charset="0"/>
              <a:cs typeface="Centaur" panose="02030504050205020304" charset="0"/>
              <a:sym typeface="+mn-ea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Windows 10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operatsion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tizimi - 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2015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yilda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 </a:t>
            </a:r>
            <a:r>
              <a:rPr lang="en-US" dirty="0" err="1">
                <a:latin typeface="Centaur" panose="02030504050205020304" charset="0"/>
                <a:cs typeface="Centaur" panose="02030504050205020304" charset="0"/>
                <a:sym typeface="+mn-ea"/>
              </a:rPr>
              <a:t>yaratilgan</a:t>
            </a:r>
            <a:r>
              <a:rPr lang="en-US" dirty="0">
                <a:latin typeface="Centaur" panose="02030504050205020304" charset="0"/>
                <a:cs typeface="Centaur" panose="02030504050205020304" charset="0"/>
                <a:sym typeface="+mn-ea"/>
              </a:rPr>
              <a:t>;</a:t>
            </a:r>
            <a:endParaRPr lang="ru-RU" dirty="0">
              <a:latin typeface="Centaur" panose="02030504050205020304" charset="0"/>
              <a:cs typeface="Centaur" panose="02030504050205020304" charset="0"/>
            </a:endParaRPr>
          </a:p>
          <a:p>
            <a:pPr algn="just">
              <a:lnSpc>
                <a:spcPct val="100000"/>
              </a:lnSpc>
            </a:pPr>
            <a:endParaRPr lang="ru-RU" altLang="ru-RU" dirty="0">
              <a:solidFill>
                <a:schemeClr val="tx1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sp>
        <p:nvSpPr>
          <p:cNvPr id="7" name="Заголовок 1"/>
          <p:cNvSpPr>
            <a:spLocks noGrp="1"/>
          </p:cNvSpPr>
          <p:nvPr/>
        </p:nvSpPr>
        <p:spPr>
          <a:xfrm>
            <a:off x="983615" y="365760"/>
            <a:ext cx="10418445" cy="10610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ru-RU">
                <a:solidFill>
                  <a:srgbClr val="C00000"/>
                </a:solidFill>
                <a:latin typeface="Centaur" panose="02030504050205020304" charset="0"/>
                <a:cs typeface="Centaur" panose="02030504050205020304" charset="0"/>
              </a:rPr>
              <a:t>Windows Operatsion tizimlari rivojlanishi</a:t>
            </a:r>
            <a:endParaRPr lang="en-US" altLang="ru-RU">
              <a:solidFill>
                <a:srgbClr val="C00000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4" name="Изображение 3" descr="icon01-transa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190" y="12700"/>
            <a:ext cx="1007745" cy="1007745"/>
          </a:xfrm>
          <a:prstGeom prst="rect">
            <a:avLst/>
          </a:prstGeom>
        </p:spPr>
      </p:pic>
    </p:spTree>
  </p:cSld>
  <p:clrMapOvr>
    <a:masterClrMapping/>
  </p:clrMapOvr>
  <p:transition>
    <p:wedg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Изображение 2" descr="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080" y="-12700"/>
            <a:ext cx="12231370" cy="6884035"/>
          </a:xfrm>
          <a:prstGeom prst="rect">
            <a:avLst/>
          </a:prstGeom>
        </p:spPr>
      </p:pic>
      <p:sp>
        <p:nvSpPr>
          <p:cNvPr id="7" name="Заголовок 1"/>
          <p:cNvSpPr>
            <a:spLocks noGrp="1"/>
          </p:cNvSpPr>
          <p:nvPr/>
        </p:nvSpPr>
        <p:spPr>
          <a:xfrm>
            <a:off x="983615" y="365760"/>
            <a:ext cx="10418445" cy="10610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ru-RU">
                <a:solidFill>
                  <a:srgbClr val="C00000"/>
                </a:solidFill>
                <a:latin typeface="Centaur" panose="02030504050205020304" charset="0"/>
                <a:cs typeface="Centaur" panose="02030504050205020304" charset="0"/>
              </a:rPr>
              <a:t>Windows Operatsion tizimlari rivojlanishi</a:t>
            </a:r>
            <a:endParaRPr lang="en-US" altLang="ru-RU">
              <a:solidFill>
                <a:srgbClr val="C00000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4" name="Изображение 3" descr="icon01-transa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190" y="12700"/>
            <a:ext cx="1007745" cy="1007745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45" y="1426845"/>
            <a:ext cx="9058275" cy="5029200"/>
          </a:xfrm>
          <a:prstGeom prst="rect">
            <a:avLst/>
          </a:prstGeom>
        </p:spPr>
      </p:pic>
    </p:spTree>
  </p:cSld>
  <p:clrMapOvr>
    <a:masterClrMapping/>
  </p:clrMapOvr>
  <p:transition>
    <p:wedg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Изображение 2" descr="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3335"/>
            <a:ext cx="12231370" cy="6884035"/>
          </a:xfrm>
          <a:prstGeom prst="rect">
            <a:avLst/>
          </a:prstGeom>
        </p:spPr>
      </p:pic>
      <p:sp>
        <p:nvSpPr>
          <p:cNvPr id="7" name="Заголовок 1"/>
          <p:cNvSpPr>
            <a:spLocks noGrp="1"/>
          </p:cNvSpPr>
          <p:nvPr/>
        </p:nvSpPr>
        <p:spPr>
          <a:xfrm>
            <a:off x="983615" y="365760"/>
            <a:ext cx="10418445" cy="10610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ru-RU">
                <a:solidFill>
                  <a:srgbClr val="C00000"/>
                </a:solidFill>
                <a:latin typeface="Centaur" panose="02030504050205020304" charset="0"/>
                <a:cs typeface="Centaur" panose="02030504050205020304" charset="0"/>
              </a:rPr>
              <a:t>Windows Operatsion tizimlari rivojlanishi</a:t>
            </a:r>
            <a:endParaRPr lang="en-US" altLang="ru-RU">
              <a:solidFill>
                <a:srgbClr val="C00000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4" name="Изображение 3" descr="icon01-transa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190" y="12700"/>
            <a:ext cx="1007745" cy="1007745"/>
          </a:xfrm>
          <a:prstGeom prst="rect">
            <a:avLst/>
          </a:prstGeom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945" y="1433830"/>
            <a:ext cx="7395210" cy="5074920"/>
          </a:xfrm>
          <a:prstGeom prst="rect">
            <a:avLst/>
          </a:prstGeom>
        </p:spPr>
      </p:pic>
    </p:spTree>
  </p:cSld>
  <p:clrMapOvr>
    <a:masterClrMapping/>
  </p:clrMapOvr>
  <p:transition>
    <p:wedg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Изображение 2" descr="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2700"/>
            <a:ext cx="12231370" cy="6884035"/>
          </a:xfrm>
          <a:prstGeom prst="rect">
            <a:avLst/>
          </a:prstGeom>
        </p:spPr>
      </p:pic>
      <p:sp>
        <p:nvSpPr>
          <p:cNvPr id="7" name="Заголовок 1"/>
          <p:cNvSpPr>
            <a:spLocks noGrp="1"/>
          </p:cNvSpPr>
          <p:nvPr/>
        </p:nvSpPr>
        <p:spPr>
          <a:xfrm>
            <a:off x="3103245" y="1489075"/>
            <a:ext cx="5984875" cy="942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ru-RU">
                <a:solidFill>
                  <a:srgbClr val="C00000"/>
                </a:solidFill>
                <a:latin typeface="Centaur" panose="02030504050205020304" charset="0"/>
                <a:cs typeface="Centaur" panose="02030504050205020304" charset="0"/>
              </a:rPr>
              <a:t>Savollar?</a:t>
            </a:r>
            <a:endParaRPr lang="en-US" altLang="ru-RU">
              <a:solidFill>
                <a:srgbClr val="C00000"/>
              </a:solidFill>
              <a:latin typeface="Centaur" panose="02030504050205020304" charset="0"/>
              <a:cs typeface="Centaur" panose="02030504050205020304" charset="0"/>
            </a:endParaRPr>
          </a:p>
        </p:txBody>
      </p:sp>
      <p:pic>
        <p:nvPicPr>
          <p:cNvPr id="4" name="Изображение 3" descr="icon01-transac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190" y="12700"/>
            <a:ext cx="1007745" cy="1007745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900" y="5213985"/>
            <a:ext cx="4648200" cy="981075"/>
          </a:xfrm>
          <a:prstGeom prst="rect">
            <a:avLst/>
          </a:prstGeom>
        </p:spPr>
      </p:pic>
    </p:spTree>
  </p:cSld>
  <p:clrMapOvr>
    <a:masterClrMapping/>
  </p:clrMapOvr>
  <p:transition>
    <p:wedg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1348</Words>
  <Application>WPS Presentation</Application>
  <PresentationFormat>Widescreen</PresentationFormat>
  <Paragraphs>50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SimSun</vt:lpstr>
      <vt:lpstr>Wingdings</vt:lpstr>
      <vt:lpstr>Centaur</vt:lpstr>
      <vt:lpstr>Microsoft YaHei</vt:lpstr>
      <vt:lpstr/>
      <vt:lpstr>Arial Unicode MS</vt:lpstr>
      <vt:lpstr>Calibri Light</vt:lpstr>
      <vt:lpstr>Calibri</vt:lpstr>
      <vt:lpstr>Segoe Print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xrc</cp:lastModifiedBy>
  <cp:revision>132</cp:revision>
  <dcterms:created xsi:type="dcterms:W3CDTF">2020-03-02T05:19:00Z</dcterms:created>
  <dcterms:modified xsi:type="dcterms:W3CDTF">2020-07-15T07:07:40Z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1049-11.2.0.9453</vt:lpwstr>
  </property>
</Properties>
</file>

<file path=docProps/thumbnail.jpeg>
</file>